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notesMasterIdLst>
    <p:notesMasterId r:id="rId8"/>
  </p:notesMasterIdLst>
  <p:sldIdLst>
    <p:sldId id="384" r:id="rId2"/>
    <p:sldId id="409" r:id="rId3"/>
    <p:sldId id="410" r:id="rId4"/>
    <p:sldId id="411" r:id="rId5"/>
    <p:sldId id="412" r:id="rId6"/>
    <p:sldId id="385" r:id="rId7"/>
  </p:sldIdLst>
  <p:sldSz cx="10080625" cy="7199313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D0CE57AA-00C6-46FF-A1ED-3139CFE4D6D3}">
          <p14:sldIdLst>
            <p14:sldId id="384"/>
            <p14:sldId id="409"/>
            <p14:sldId id="410"/>
            <p14:sldId id="411"/>
            <p14:sldId id="412"/>
            <p14:sldId id="385"/>
          </p14:sldIdLst>
        </p14:section>
        <p14:section name="Sección sin título" id="{62D4A4E3-99BA-4FAC-A04C-3C1EC642804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31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1AB9"/>
    <a:srgbClr val="560A46"/>
    <a:srgbClr val="28E4E4"/>
    <a:srgbClr val="E46C0A"/>
    <a:srgbClr val="B0E9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8869" autoAdjust="0"/>
  </p:normalViewPr>
  <p:slideViewPr>
    <p:cSldViewPr snapToGrid="0">
      <p:cViewPr varScale="1">
        <p:scale>
          <a:sx n="63" d="100"/>
          <a:sy n="63" d="100"/>
        </p:scale>
        <p:origin x="1434" y="72"/>
      </p:cViewPr>
      <p:guideLst>
        <p:guide orient="horz" pos="2268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329B60-300A-446A-ADF1-7770CE41C5DE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46DA6532-10BB-41B9-9072-3E439BC3CCC5}">
      <dgm:prSet phldrT="[Texto]" custT="1"/>
      <dgm:spPr>
        <a:solidFill>
          <a:srgbClr val="002060"/>
        </a:solidFill>
        <a:ln>
          <a:solidFill>
            <a:srgbClr val="00206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CO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Corte de césped</a:t>
          </a:r>
          <a:endParaRPr lang="es-CO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BDF9A5D-1CD9-40D3-B83C-D2B09E6655F6}" type="parTrans" cxnId="{3152CEA7-7238-47A6-9F9A-39DF7E5876F6}">
      <dgm:prSet/>
      <dgm:spPr/>
      <dgm:t>
        <a:bodyPr/>
        <a:lstStyle/>
        <a:p>
          <a:endParaRPr lang="es-CO"/>
        </a:p>
      </dgm:t>
    </dgm:pt>
    <dgm:pt modelId="{362251E0-7D43-45FD-BAF8-FEB5311765CC}" type="sibTrans" cxnId="{3152CEA7-7238-47A6-9F9A-39DF7E5876F6}">
      <dgm:prSet/>
      <dgm:spPr/>
      <dgm:t>
        <a:bodyPr/>
        <a:lstStyle/>
        <a:p>
          <a:endParaRPr lang="es-CO"/>
        </a:p>
      </dgm:t>
    </dgm:pt>
    <dgm:pt modelId="{558FD6C9-9BA1-4B43-BB76-ABE5102CB0B9}">
      <dgm:prSet phldrT="[Texto]" custT="1"/>
      <dgm:spPr>
        <a:solidFill>
          <a:srgbClr val="002060"/>
        </a:solidFill>
        <a:ln>
          <a:solidFill>
            <a:srgbClr val="00206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CO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Cargue manual</a:t>
          </a:r>
          <a:endParaRPr lang="es-CO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0E73E59-8D07-4309-9880-9A681C5E52BB}" type="parTrans" cxnId="{EE9864E2-73F3-4B12-9C25-59F69B04F59A}">
      <dgm:prSet/>
      <dgm:spPr/>
      <dgm:t>
        <a:bodyPr/>
        <a:lstStyle/>
        <a:p>
          <a:endParaRPr lang="es-CO"/>
        </a:p>
      </dgm:t>
    </dgm:pt>
    <dgm:pt modelId="{0D590973-F5F3-4A2D-ACB8-5C719B186C76}" type="sibTrans" cxnId="{EE9864E2-73F3-4B12-9C25-59F69B04F59A}">
      <dgm:prSet/>
      <dgm:spPr/>
      <dgm:t>
        <a:bodyPr/>
        <a:lstStyle/>
        <a:p>
          <a:endParaRPr lang="es-CO"/>
        </a:p>
      </dgm:t>
    </dgm:pt>
    <dgm:pt modelId="{7E1EE7BD-CC21-4E77-AD75-D1F347110FE7}">
      <dgm:prSet phldrT="[Texto]" custT="1"/>
      <dgm:spPr>
        <a:solidFill>
          <a:srgbClr val="002060"/>
        </a:solidFill>
        <a:ln>
          <a:solidFill>
            <a:srgbClr val="00206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CO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Limpieza manual</a:t>
          </a:r>
          <a:endParaRPr lang="es-CO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6656C78-85C3-4743-A601-3FE001EDDAFF}" type="parTrans" cxnId="{7DE98AB6-EEB5-43E3-AF2E-0387643DC1BA}">
      <dgm:prSet/>
      <dgm:spPr/>
      <dgm:t>
        <a:bodyPr/>
        <a:lstStyle/>
        <a:p>
          <a:endParaRPr lang="es-CO"/>
        </a:p>
      </dgm:t>
    </dgm:pt>
    <dgm:pt modelId="{E061A27D-24B6-4B9D-B591-E0C0BFFB8335}" type="sibTrans" cxnId="{7DE98AB6-EEB5-43E3-AF2E-0387643DC1BA}">
      <dgm:prSet/>
      <dgm:spPr/>
      <dgm:t>
        <a:bodyPr/>
        <a:lstStyle/>
        <a:p>
          <a:endParaRPr lang="es-CO"/>
        </a:p>
      </dgm:t>
    </dgm:pt>
    <dgm:pt modelId="{72FFE8BD-33A3-4CE2-9B62-EFB52C1F3A8A}">
      <dgm:prSet phldrT="[Texto]" custT="1"/>
      <dgm:spPr>
        <a:solidFill>
          <a:srgbClr val="002060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CO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Bordeo y juntas</a:t>
          </a:r>
          <a:endParaRPr lang="es-CO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CB59C55-7C16-43DD-8063-2FA23E21214C}" type="parTrans" cxnId="{DAE7D693-C02C-4354-8AB3-298B85C8D1DA}">
      <dgm:prSet/>
      <dgm:spPr/>
      <dgm:t>
        <a:bodyPr/>
        <a:lstStyle/>
        <a:p>
          <a:endParaRPr lang="es-CO"/>
        </a:p>
      </dgm:t>
    </dgm:pt>
    <dgm:pt modelId="{23D54578-6B65-4925-9845-93C4679FBF99}" type="sibTrans" cxnId="{DAE7D693-C02C-4354-8AB3-298B85C8D1DA}">
      <dgm:prSet/>
      <dgm:spPr/>
      <dgm:t>
        <a:bodyPr/>
        <a:lstStyle/>
        <a:p>
          <a:endParaRPr lang="es-CO"/>
        </a:p>
      </dgm:t>
    </dgm:pt>
    <dgm:pt modelId="{7008FD8B-1E4E-472D-B42F-3D397D3CE5FD}">
      <dgm:prSet phldrT="[Texto]" custT="1"/>
      <dgm:spPr>
        <a:solidFill>
          <a:srgbClr val="002060"/>
        </a:solidFill>
        <a:ln>
          <a:solidFill>
            <a:srgbClr val="00206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CO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Liberación de estructuras</a:t>
          </a:r>
          <a:endParaRPr lang="es-CO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B4952CB-C873-407C-8A03-8BD9B74D45C2}" type="parTrans" cxnId="{4616B630-CF74-4C4C-87D5-C4EEB251EDE5}">
      <dgm:prSet/>
      <dgm:spPr/>
      <dgm:t>
        <a:bodyPr/>
        <a:lstStyle/>
        <a:p>
          <a:endParaRPr lang="es-CO"/>
        </a:p>
      </dgm:t>
    </dgm:pt>
    <dgm:pt modelId="{BA805498-016D-4441-A112-053D02E387CF}" type="sibTrans" cxnId="{4616B630-CF74-4C4C-87D5-C4EEB251EDE5}">
      <dgm:prSet/>
      <dgm:spPr/>
      <dgm:t>
        <a:bodyPr/>
        <a:lstStyle/>
        <a:p>
          <a:endParaRPr lang="es-CO"/>
        </a:p>
      </dgm:t>
    </dgm:pt>
    <dgm:pt modelId="{F5A87104-51F7-4A6D-925E-821E01455443}">
      <dgm:prSet custT="1"/>
      <dgm:spPr>
        <a:solidFill>
          <a:srgbClr val="002060"/>
        </a:solidFill>
        <a:ln>
          <a:solidFill>
            <a:srgbClr val="00206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CO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Rastrillado y barrido</a:t>
          </a:r>
          <a:endParaRPr lang="es-CO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171B658-64C0-4357-BB30-7A40191C2C6B}" type="parTrans" cxnId="{5696CA02-89AC-4A4B-8C1E-DFDEE8816EE6}">
      <dgm:prSet/>
      <dgm:spPr/>
      <dgm:t>
        <a:bodyPr/>
        <a:lstStyle/>
        <a:p>
          <a:endParaRPr lang="es-CO"/>
        </a:p>
      </dgm:t>
    </dgm:pt>
    <dgm:pt modelId="{9FA51C1B-C7A4-4DB3-881C-6ABFD43872C0}" type="sibTrans" cxnId="{5696CA02-89AC-4A4B-8C1E-DFDEE8816EE6}">
      <dgm:prSet/>
      <dgm:spPr/>
      <dgm:t>
        <a:bodyPr/>
        <a:lstStyle/>
        <a:p>
          <a:endParaRPr lang="es-CO"/>
        </a:p>
      </dgm:t>
    </dgm:pt>
    <dgm:pt modelId="{802F2B4A-CFD6-45B9-8013-BEAF6BC46838}">
      <dgm:prSet custT="1"/>
      <dgm:spPr>
        <a:solidFill>
          <a:srgbClr val="002060"/>
        </a:solidFill>
        <a:ln>
          <a:solidFill>
            <a:srgbClr val="00206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CO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Cargue y transporte de residuos</a:t>
          </a:r>
          <a:endParaRPr lang="es-CO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88D993D-DE06-4987-8057-A50ACFB39533}" type="parTrans" cxnId="{34ABF128-CDD1-47A6-8E40-4E66F184EEEC}">
      <dgm:prSet/>
      <dgm:spPr/>
      <dgm:t>
        <a:bodyPr/>
        <a:lstStyle/>
        <a:p>
          <a:endParaRPr lang="es-CO"/>
        </a:p>
      </dgm:t>
    </dgm:pt>
    <dgm:pt modelId="{92A0ADFF-63F3-4BE3-8FF3-6017CF702C3D}" type="sibTrans" cxnId="{34ABF128-CDD1-47A6-8E40-4E66F184EEEC}">
      <dgm:prSet/>
      <dgm:spPr/>
      <dgm:t>
        <a:bodyPr/>
        <a:lstStyle/>
        <a:p>
          <a:endParaRPr lang="es-CO"/>
        </a:p>
      </dgm:t>
    </dgm:pt>
    <dgm:pt modelId="{DF74D146-16D5-44D9-98A8-480412DF2883}">
      <dgm:prSet custT="1"/>
      <dgm:spPr>
        <a:solidFill>
          <a:srgbClr val="002060"/>
        </a:solidFill>
        <a:ln>
          <a:solidFill>
            <a:srgbClr val="00206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CO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Retiro residuos con maquinaria</a:t>
          </a:r>
          <a:endParaRPr lang="es-CO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CBF4372-8715-484F-80A4-C175D222152D}" type="parTrans" cxnId="{17B54ADF-4E45-4D48-9F00-C0A2DFE2559D}">
      <dgm:prSet/>
      <dgm:spPr/>
      <dgm:t>
        <a:bodyPr/>
        <a:lstStyle/>
        <a:p>
          <a:endParaRPr lang="es-CO"/>
        </a:p>
      </dgm:t>
    </dgm:pt>
    <dgm:pt modelId="{B1B5448D-DCDA-43D5-85D0-218A90C82C08}" type="sibTrans" cxnId="{17B54ADF-4E45-4D48-9F00-C0A2DFE2559D}">
      <dgm:prSet/>
      <dgm:spPr/>
      <dgm:t>
        <a:bodyPr/>
        <a:lstStyle/>
        <a:p>
          <a:endParaRPr lang="es-CO"/>
        </a:p>
      </dgm:t>
    </dgm:pt>
    <dgm:pt modelId="{4E40681B-7815-4069-BBB5-6AFB7A20325F}">
      <dgm:prSet custT="1"/>
      <dgm:spPr>
        <a:solidFill>
          <a:srgbClr val="002060"/>
        </a:solidFill>
        <a:ln>
          <a:solidFill>
            <a:srgbClr val="00206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CO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Plateo</a:t>
          </a:r>
          <a:endParaRPr lang="es-CO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C2BE5B2-B8AB-4A0C-B2FF-F32C209B9206}" type="parTrans" cxnId="{C885CFC2-4F19-428D-9AD3-4C825EC2C0F5}">
      <dgm:prSet/>
      <dgm:spPr/>
      <dgm:t>
        <a:bodyPr/>
        <a:lstStyle/>
        <a:p>
          <a:endParaRPr lang="es-CO"/>
        </a:p>
      </dgm:t>
    </dgm:pt>
    <dgm:pt modelId="{F17BBF0D-2C7A-414B-A389-755EB3DF44B2}" type="sibTrans" cxnId="{C885CFC2-4F19-428D-9AD3-4C825EC2C0F5}">
      <dgm:prSet/>
      <dgm:spPr/>
      <dgm:t>
        <a:bodyPr/>
        <a:lstStyle/>
        <a:p>
          <a:endParaRPr lang="es-CO"/>
        </a:p>
      </dgm:t>
    </dgm:pt>
    <dgm:pt modelId="{671DFD18-7E30-4560-9BB5-5DF0987A2787}">
      <dgm:prSet custT="1"/>
      <dgm:spPr>
        <a:solidFill>
          <a:srgbClr val="002060"/>
        </a:solidFill>
        <a:ln>
          <a:solidFill>
            <a:srgbClr val="00206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CO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Limpieza especializada</a:t>
          </a:r>
          <a:endParaRPr lang="es-CO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47F5164-D584-4C50-84FB-E684D03B642C}" type="parTrans" cxnId="{9795EA43-8D50-424C-8286-F60AEB60E301}">
      <dgm:prSet/>
      <dgm:spPr/>
      <dgm:t>
        <a:bodyPr/>
        <a:lstStyle/>
        <a:p>
          <a:endParaRPr lang="es-CO"/>
        </a:p>
      </dgm:t>
    </dgm:pt>
    <dgm:pt modelId="{F8D6C0AD-9AC4-49B1-8310-06B53F0EEA3D}" type="sibTrans" cxnId="{9795EA43-8D50-424C-8286-F60AEB60E301}">
      <dgm:prSet/>
      <dgm:spPr/>
      <dgm:t>
        <a:bodyPr/>
        <a:lstStyle/>
        <a:p>
          <a:endParaRPr lang="es-CO"/>
        </a:p>
      </dgm:t>
    </dgm:pt>
    <dgm:pt modelId="{C4D1FF32-CB1B-4033-963B-B8BE013F7AB2}">
      <dgm:prSet custT="1"/>
      <dgm:spPr>
        <a:solidFill>
          <a:srgbClr val="002060"/>
        </a:solidFill>
        <a:ln>
          <a:solidFill>
            <a:srgbClr val="00206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CO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Acopio de residuos</a:t>
          </a:r>
          <a:endParaRPr lang="es-CO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7AFCAE4-4A1E-4A04-9F01-57EA137C305C}" type="sibTrans" cxnId="{A1F14715-EB1C-401C-8636-298573306578}">
      <dgm:prSet/>
      <dgm:spPr/>
      <dgm:t>
        <a:bodyPr/>
        <a:lstStyle/>
        <a:p>
          <a:endParaRPr lang="es-CO"/>
        </a:p>
      </dgm:t>
    </dgm:pt>
    <dgm:pt modelId="{4D057424-7C92-4AA2-B3D8-2EC63D528F20}" type="parTrans" cxnId="{A1F14715-EB1C-401C-8636-298573306578}">
      <dgm:prSet/>
      <dgm:spPr/>
      <dgm:t>
        <a:bodyPr/>
        <a:lstStyle/>
        <a:p>
          <a:endParaRPr lang="es-CO"/>
        </a:p>
      </dgm:t>
    </dgm:pt>
    <dgm:pt modelId="{4D670F52-9361-460F-8FB9-34F1F2D6ADC2}" type="pres">
      <dgm:prSet presAssocID="{D2329B60-300A-446A-ADF1-7770CE41C5D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143DFAC0-35D3-4F9A-AB57-61B9091B15D9}" type="pres">
      <dgm:prSet presAssocID="{D2329B60-300A-446A-ADF1-7770CE41C5DE}" presName="cycle" presStyleCnt="0"/>
      <dgm:spPr/>
    </dgm:pt>
    <dgm:pt modelId="{2A886211-6C1B-4E30-8830-B1CC77F1CA29}" type="pres">
      <dgm:prSet presAssocID="{46DA6532-10BB-41B9-9072-3E439BC3CCC5}" presName="nodeFirstNode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06B880B-04CF-4141-ABC9-6C41B5F499DF}" type="pres">
      <dgm:prSet presAssocID="{362251E0-7D43-45FD-BAF8-FEB5311765CC}" presName="sibTransFirstNode" presStyleLbl="bgShp" presStyleIdx="0" presStyleCnt="1"/>
      <dgm:spPr/>
      <dgm:t>
        <a:bodyPr/>
        <a:lstStyle/>
        <a:p>
          <a:endParaRPr lang="es-CO"/>
        </a:p>
      </dgm:t>
    </dgm:pt>
    <dgm:pt modelId="{7445598E-A8FE-495E-B0BA-553F969D3703}" type="pres">
      <dgm:prSet presAssocID="{558FD6C9-9BA1-4B43-BB76-ABE5102CB0B9}" presName="nodeFollowingNodes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522FB4D-8758-4142-8842-30B0DB87C0E9}" type="pres">
      <dgm:prSet presAssocID="{802F2B4A-CFD6-45B9-8013-BEAF6BC46838}" presName="nodeFollowingNodes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A9C6744-470E-47C8-80ED-5CD1402FA996}" type="pres">
      <dgm:prSet presAssocID="{F5A87104-51F7-4A6D-925E-821E01455443}" presName="nodeFollowingNodes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02C292B-525C-4ADD-BE47-156149689C78}" type="pres">
      <dgm:prSet presAssocID="{7E1EE7BD-CC21-4E77-AD75-D1F347110FE7}" presName="nodeFollowingNodes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0D4DDEF-DCC8-4B90-94CF-5A9FF08F68EB}" type="pres">
      <dgm:prSet presAssocID="{C4D1FF32-CB1B-4033-963B-B8BE013F7AB2}" presName="nodeFollowingNodes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B294FD5-045E-4B3A-96B9-0B26DE50C719}" type="pres">
      <dgm:prSet presAssocID="{72FFE8BD-33A3-4CE2-9B62-EFB52C1F3A8A}" presName="nodeFollowingNodes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5752F92-FD25-4072-9215-1399498E2DFF}" type="pres">
      <dgm:prSet presAssocID="{DF74D146-16D5-44D9-98A8-480412DF2883}" presName="nodeFollowingNodes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C44C86D-F453-4EAA-B93C-E04C2B66E4B8}" type="pres">
      <dgm:prSet presAssocID="{4E40681B-7815-4069-BBB5-6AFB7A20325F}" presName="nodeFollowingNodes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FA0FBF1-50F7-4E24-A2D5-D6D2912E6483}" type="pres">
      <dgm:prSet presAssocID="{671DFD18-7E30-4560-9BB5-5DF0987A2787}" presName="nodeFollowingNodes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7240F7E-0A43-404A-83F7-1DD438173A71}" type="pres">
      <dgm:prSet presAssocID="{7008FD8B-1E4E-472D-B42F-3D397D3CE5FD}" presName="nodeFollowingNodes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DAC3D360-A974-45D7-B9FE-D31981BF26DE}" type="presOf" srcId="{4E40681B-7815-4069-BBB5-6AFB7A20325F}" destId="{7C44C86D-F453-4EAA-B93C-E04C2B66E4B8}" srcOrd="0" destOrd="0" presId="urn:microsoft.com/office/officeart/2005/8/layout/cycle3"/>
    <dgm:cxn modelId="{A1E57963-AAF6-4DBA-9E9D-5060F47C6889}" type="presOf" srcId="{558FD6C9-9BA1-4B43-BB76-ABE5102CB0B9}" destId="{7445598E-A8FE-495E-B0BA-553F969D3703}" srcOrd="0" destOrd="0" presId="urn:microsoft.com/office/officeart/2005/8/layout/cycle3"/>
    <dgm:cxn modelId="{C885CFC2-4F19-428D-9AD3-4C825EC2C0F5}" srcId="{D2329B60-300A-446A-ADF1-7770CE41C5DE}" destId="{4E40681B-7815-4069-BBB5-6AFB7A20325F}" srcOrd="8" destOrd="0" parTransId="{CC2BE5B2-B8AB-4A0C-B2FF-F32C209B9206}" sibTransId="{F17BBF0D-2C7A-414B-A389-755EB3DF44B2}"/>
    <dgm:cxn modelId="{5C821788-416E-402E-91B9-17501E68B0F8}" type="presOf" srcId="{C4D1FF32-CB1B-4033-963B-B8BE013F7AB2}" destId="{70D4DDEF-DCC8-4B90-94CF-5A9FF08F68EB}" srcOrd="0" destOrd="0" presId="urn:microsoft.com/office/officeart/2005/8/layout/cycle3"/>
    <dgm:cxn modelId="{7838522C-8903-489A-9479-1556D346B1DB}" type="presOf" srcId="{7008FD8B-1E4E-472D-B42F-3D397D3CE5FD}" destId="{A7240F7E-0A43-404A-83F7-1DD438173A71}" srcOrd="0" destOrd="0" presId="urn:microsoft.com/office/officeart/2005/8/layout/cycle3"/>
    <dgm:cxn modelId="{ABCAC207-D38A-40DE-B959-A935EE00DA60}" type="presOf" srcId="{362251E0-7D43-45FD-BAF8-FEB5311765CC}" destId="{506B880B-04CF-4141-ABC9-6C41B5F499DF}" srcOrd="0" destOrd="0" presId="urn:microsoft.com/office/officeart/2005/8/layout/cycle3"/>
    <dgm:cxn modelId="{553949B1-566A-438E-8813-9C2D9559F7FB}" type="presOf" srcId="{DF74D146-16D5-44D9-98A8-480412DF2883}" destId="{35752F92-FD25-4072-9215-1399498E2DFF}" srcOrd="0" destOrd="0" presId="urn:microsoft.com/office/officeart/2005/8/layout/cycle3"/>
    <dgm:cxn modelId="{7DE98AB6-EEB5-43E3-AF2E-0387643DC1BA}" srcId="{D2329B60-300A-446A-ADF1-7770CE41C5DE}" destId="{7E1EE7BD-CC21-4E77-AD75-D1F347110FE7}" srcOrd="4" destOrd="0" parTransId="{26656C78-85C3-4743-A601-3FE001EDDAFF}" sibTransId="{E061A27D-24B6-4B9D-B591-E0C0BFFB8335}"/>
    <dgm:cxn modelId="{17B54ADF-4E45-4D48-9F00-C0A2DFE2559D}" srcId="{D2329B60-300A-446A-ADF1-7770CE41C5DE}" destId="{DF74D146-16D5-44D9-98A8-480412DF2883}" srcOrd="7" destOrd="0" parTransId="{7CBF4372-8715-484F-80A4-C175D222152D}" sibTransId="{B1B5448D-DCDA-43D5-85D0-218A90C82C08}"/>
    <dgm:cxn modelId="{DAE7D693-C02C-4354-8AB3-298B85C8D1DA}" srcId="{D2329B60-300A-446A-ADF1-7770CE41C5DE}" destId="{72FFE8BD-33A3-4CE2-9B62-EFB52C1F3A8A}" srcOrd="6" destOrd="0" parTransId="{0CB59C55-7C16-43DD-8063-2FA23E21214C}" sibTransId="{23D54578-6B65-4925-9845-93C4679FBF99}"/>
    <dgm:cxn modelId="{9795EA43-8D50-424C-8286-F60AEB60E301}" srcId="{D2329B60-300A-446A-ADF1-7770CE41C5DE}" destId="{671DFD18-7E30-4560-9BB5-5DF0987A2787}" srcOrd="9" destOrd="0" parTransId="{947F5164-D584-4C50-84FB-E684D03B642C}" sibTransId="{F8D6C0AD-9AC4-49B1-8310-06B53F0EEA3D}"/>
    <dgm:cxn modelId="{EE9864E2-73F3-4B12-9C25-59F69B04F59A}" srcId="{D2329B60-300A-446A-ADF1-7770CE41C5DE}" destId="{558FD6C9-9BA1-4B43-BB76-ABE5102CB0B9}" srcOrd="1" destOrd="0" parTransId="{40E73E59-8D07-4309-9880-9A681C5E52BB}" sibTransId="{0D590973-F5F3-4A2D-ACB8-5C719B186C76}"/>
    <dgm:cxn modelId="{17048BFC-CC9F-4578-A091-B242EF60D73A}" type="presOf" srcId="{671DFD18-7E30-4560-9BB5-5DF0987A2787}" destId="{AFA0FBF1-50F7-4E24-A2D5-D6D2912E6483}" srcOrd="0" destOrd="0" presId="urn:microsoft.com/office/officeart/2005/8/layout/cycle3"/>
    <dgm:cxn modelId="{9A689C20-6143-4771-AA69-C2A74068DA74}" type="presOf" srcId="{7E1EE7BD-CC21-4E77-AD75-D1F347110FE7}" destId="{402C292B-525C-4ADD-BE47-156149689C78}" srcOrd="0" destOrd="0" presId="urn:microsoft.com/office/officeart/2005/8/layout/cycle3"/>
    <dgm:cxn modelId="{27B68DBF-BEBE-4DFA-9273-2FB94CC7E45E}" type="presOf" srcId="{46DA6532-10BB-41B9-9072-3E439BC3CCC5}" destId="{2A886211-6C1B-4E30-8830-B1CC77F1CA29}" srcOrd="0" destOrd="0" presId="urn:microsoft.com/office/officeart/2005/8/layout/cycle3"/>
    <dgm:cxn modelId="{96BB7B4E-20CC-49AE-B3E2-FC60BC6459A8}" type="presOf" srcId="{802F2B4A-CFD6-45B9-8013-BEAF6BC46838}" destId="{B522FB4D-8758-4142-8842-30B0DB87C0E9}" srcOrd="0" destOrd="0" presId="urn:microsoft.com/office/officeart/2005/8/layout/cycle3"/>
    <dgm:cxn modelId="{6D96E81F-E207-4E42-B1EE-2654D8C04DAE}" type="presOf" srcId="{72FFE8BD-33A3-4CE2-9B62-EFB52C1F3A8A}" destId="{2B294FD5-045E-4B3A-96B9-0B26DE50C719}" srcOrd="0" destOrd="0" presId="urn:microsoft.com/office/officeart/2005/8/layout/cycle3"/>
    <dgm:cxn modelId="{5696CA02-89AC-4A4B-8C1E-DFDEE8816EE6}" srcId="{D2329B60-300A-446A-ADF1-7770CE41C5DE}" destId="{F5A87104-51F7-4A6D-925E-821E01455443}" srcOrd="3" destOrd="0" parTransId="{B171B658-64C0-4357-BB30-7A40191C2C6B}" sibTransId="{9FA51C1B-C7A4-4DB3-881C-6ABFD43872C0}"/>
    <dgm:cxn modelId="{8B260E45-99AC-420A-96D6-26705EFDB605}" type="presOf" srcId="{D2329B60-300A-446A-ADF1-7770CE41C5DE}" destId="{4D670F52-9361-460F-8FB9-34F1F2D6ADC2}" srcOrd="0" destOrd="0" presId="urn:microsoft.com/office/officeart/2005/8/layout/cycle3"/>
    <dgm:cxn modelId="{A1F14715-EB1C-401C-8636-298573306578}" srcId="{D2329B60-300A-446A-ADF1-7770CE41C5DE}" destId="{C4D1FF32-CB1B-4033-963B-B8BE013F7AB2}" srcOrd="5" destOrd="0" parTransId="{4D057424-7C92-4AA2-B3D8-2EC63D528F20}" sibTransId="{F7AFCAE4-4A1E-4A04-9F01-57EA137C305C}"/>
    <dgm:cxn modelId="{4616B630-CF74-4C4C-87D5-C4EEB251EDE5}" srcId="{D2329B60-300A-446A-ADF1-7770CE41C5DE}" destId="{7008FD8B-1E4E-472D-B42F-3D397D3CE5FD}" srcOrd="10" destOrd="0" parTransId="{AB4952CB-C873-407C-8A03-8BD9B74D45C2}" sibTransId="{BA805498-016D-4441-A112-053D02E387CF}"/>
    <dgm:cxn modelId="{A91829D3-3380-40EC-84D3-53060EDF97C7}" type="presOf" srcId="{F5A87104-51F7-4A6D-925E-821E01455443}" destId="{9A9C6744-470E-47C8-80ED-5CD1402FA996}" srcOrd="0" destOrd="0" presId="urn:microsoft.com/office/officeart/2005/8/layout/cycle3"/>
    <dgm:cxn modelId="{3152CEA7-7238-47A6-9F9A-39DF7E5876F6}" srcId="{D2329B60-300A-446A-ADF1-7770CE41C5DE}" destId="{46DA6532-10BB-41B9-9072-3E439BC3CCC5}" srcOrd="0" destOrd="0" parTransId="{7BDF9A5D-1CD9-40D3-B83C-D2B09E6655F6}" sibTransId="{362251E0-7D43-45FD-BAF8-FEB5311765CC}"/>
    <dgm:cxn modelId="{34ABF128-CDD1-47A6-8E40-4E66F184EEEC}" srcId="{D2329B60-300A-446A-ADF1-7770CE41C5DE}" destId="{802F2B4A-CFD6-45B9-8013-BEAF6BC46838}" srcOrd="2" destOrd="0" parTransId="{388D993D-DE06-4987-8057-A50ACFB39533}" sibTransId="{92A0ADFF-63F3-4BE3-8FF3-6017CF702C3D}"/>
    <dgm:cxn modelId="{5F094846-4A28-4BBC-9F09-FC352FA9E937}" type="presParOf" srcId="{4D670F52-9361-460F-8FB9-34F1F2D6ADC2}" destId="{143DFAC0-35D3-4F9A-AB57-61B9091B15D9}" srcOrd="0" destOrd="0" presId="urn:microsoft.com/office/officeart/2005/8/layout/cycle3"/>
    <dgm:cxn modelId="{13081D3B-1E0E-4E53-8A3E-2B895AF4ACCE}" type="presParOf" srcId="{143DFAC0-35D3-4F9A-AB57-61B9091B15D9}" destId="{2A886211-6C1B-4E30-8830-B1CC77F1CA29}" srcOrd="0" destOrd="0" presId="urn:microsoft.com/office/officeart/2005/8/layout/cycle3"/>
    <dgm:cxn modelId="{9C032A78-781E-4D20-944E-C9A9A04E7898}" type="presParOf" srcId="{143DFAC0-35D3-4F9A-AB57-61B9091B15D9}" destId="{506B880B-04CF-4141-ABC9-6C41B5F499DF}" srcOrd="1" destOrd="0" presId="urn:microsoft.com/office/officeart/2005/8/layout/cycle3"/>
    <dgm:cxn modelId="{4FC17129-3013-4745-AB8D-27437154855B}" type="presParOf" srcId="{143DFAC0-35D3-4F9A-AB57-61B9091B15D9}" destId="{7445598E-A8FE-495E-B0BA-553F969D3703}" srcOrd="2" destOrd="0" presId="urn:microsoft.com/office/officeart/2005/8/layout/cycle3"/>
    <dgm:cxn modelId="{52B88366-1706-4774-993C-87762B471818}" type="presParOf" srcId="{143DFAC0-35D3-4F9A-AB57-61B9091B15D9}" destId="{B522FB4D-8758-4142-8842-30B0DB87C0E9}" srcOrd="3" destOrd="0" presId="urn:microsoft.com/office/officeart/2005/8/layout/cycle3"/>
    <dgm:cxn modelId="{DB556ABE-26CA-4D87-A852-D8159EE0E06A}" type="presParOf" srcId="{143DFAC0-35D3-4F9A-AB57-61B9091B15D9}" destId="{9A9C6744-470E-47C8-80ED-5CD1402FA996}" srcOrd="4" destOrd="0" presId="urn:microsoft.com/office/officeart/2005/8/layout/cycle3"/>
    <dgm:cxn modelId="{C5DCE1B3-2392-41AE-B015-8DAF267EB0FF}" type="presParOf" srcId="{143DFAC0-35D3-4F9A-AB57-61B9091B15D9}" destId="{402C292B-525C-4ADD-BE47-156149689C78}" srcOrd="5" destOrd="0" presId="urn:microsoft.com/office/officeart/2005/8/layout/cycle3"/>
    <dgm:cxn modelId="{5745F952-6D36-4750-9F65-5B46FD5D47F0}" type="presParOf" srcId="{143DFAC0-35D3-4F9A-AB57-61B9091B15D9}" destId="{70D4DDEF-DCC8-4B90-94CF-5A9FF08F68EB}" srcOrd="6" destOrd="0" presId="urn:microsoft.com/office/officeart/2005/8/layout/cycle3"/>
    <dgm:cxn modelId="{DA06C5C4-F8AF-4C61-A0CE-63F7EF4CB8A1}" type="presParOf" srcId="{143DFAC0-35D3-4F9A-AB57-61B9091B15D9}" destId="{2B294FD5-045E-4B3A-96B9-0B26DE50C719}" srcOrd="7" destOrd="0" presId="urn:microsoft.com/office/officeart/2005/8/layout/cycle3"/>
    <dgm:cxn modelId="{F1BC141A-BDB1-431F-843A-29443929C13C}" type="presParOf" srcId="{143DFAC0-35D3-4F9A-AB57-61B9091B15D9}" destId="{35752F92-FD25-4072-9215-1399498E2DFF}" srcOrd="8" destOrd="0" presId="urn:microsoft.com/office/officeart/2005/8/layout/cycle3"/>
    <dgm:cxn modelId="{C003428D-693A-403A-A108-013319CFD49E}" type="presParOf" srcId="{143DFAC0-35D3-4F9A-AB57-61B9091B15D9}" destId="{7C44C86D-F453-4EAA-B93C-E04C2B66E4B8}" srcOrd="9" destOrd="0" presId="urn:microsoft.com/office/officeart/2005/8/layout/cycle3"/>
    <dgm:cxn modelId="{3D958875-52F3-45D2-8184-6DEDB4BDF8E5}" type="presParOf" srcId="{143DFAC0-35D3-4F9A-AB57-61B9091B15D9}" destId="{AFA0FBF1-50F7-4E24-A2D5-D6D2912E6483}" srcOrd="10" destOrd="0" presId="urn:microsoft.com/office/officeart/2005/8/layout/cycle3"/>
    <dgm:cxn modelId="{0E89478B-63B2-4FD0-B51D-01CA5B796B11}" type="presParOf" srcId="{143DFAC0-35D3-4F9A-AB57-61B9091B15D9}" destId="{A7240F7E-0A43-404A-83F7-1DD438173A71}" srcOrd="11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63B64-5F08-478F-968C-ED10DDE02D4F}" type="datetimeFigureOut">
              <a:rPr lang="es-ES" smtClean="0"/>
              <a:t>18/02/2016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054100" y="1241425"/>
            <a:ext cx="46894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301C-3827-4A79-B2D6-4A35B5B8916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1708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54100" y="1241425"/>
            <a:ext cx="4689475" cy="334962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9301C-3827-4A79-B2D6-4A35B5B89162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5583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54100" y="1241425"/>
            <a:ext cx="4689475" cy="334962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9301C-3827-4A79-B2D6-4A35B5B89162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5434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1178222"/>
            <a:ext cx="8568531" cy="2506427"/>
          </a:xfrm>
        </p:spPr>
        <p:txBody>
          <a:bodyPr anchor="b"/>
          <a:lstStyle>
            <a:lvl1pPr algn="ctr">
              <a:defRPr sz="6299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078" y="3781306"/>
            <a:ext cx="7560469" cy="17381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79969" indent="0" algn="ctr">
              <a:buNone/>
              <a:defRPr sz="2100"/>
            </a:lvl2pPr>
            <a:lvl3pPr marL="959937" indent="0" algn="ctr">
              <a:buNone/>
              <a:defRPr sz="1890"/>
            </a:lvl3pPr>
            <a:lvl4pPr marL="1439906" indent="0" algn="ctr">
              <a:buNone/>
              <a:defRPr sz="1680"/>
            </a:lvl4pPr>
            <a:lvl5pPr marL="1919874" indent="0" algn="ctr">
              <a:buNone/>
              <a:defRPr sz="1680"/>
            </a:lvl5pPr>
            <a:lvl6pPr marL="2399843" indent="0" algn="ctr">
              <a:buNone/>
              <a:defRPr sz="1680"/>
            </a:lvl6pPr>
            <a:lvl7pPr marL="2879811" indent="0" algn="ctr">
              <a:buNone/>
              <a:defRPr sz="1680"/>
            </a:lvl7pPr>
            <a:lvl8pPr marL="3359780" indent="0" algn="ctr">
              <a:buNone/>
              <a:defRPr sz="1680"/>
            </a:lvl8pPr>
            <a:lvl9pPr marL="3839748" indent="0" algn="ctr">
              <a:buNone/>
              <a:defRPr sz="168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2/18/2016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0000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23C4C90-A6B6-41B3-9BAE-C70D167040E1}" type="datetime1">
              <a:rPr lang="es-CO" smtClean="0">
                <a:solidFill>
                  <a:prstClr val="black"/>
                </a:solidFill>
                <a:ea typeface="ＭＳ Ｐゴシック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18/02/2016</a:t>
            </a:fld>
            <a:endParaRPr lang="es-CO">
              <a:solidFill>
                <a:prstClr val="black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O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D9A104-3B55-4817-97ED-BABD1EE74851}" type="slidenum">
              <a:rPr lang="es-CO" altLang="es-ES" smtClean="0">
                <a:solidFill>
                  <a:prstClr val="black"/>
                </a:solidFill>
                <a:ea typeface="ＭＳ Ｐゴシック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CO" altLang="es-ES">
              <a:solidFill>
                <a:prstClr val="black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556050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793" y="1794831"/>
            <a:ext cx="8694539" cy="2994714"/>
          </a:xfrm>
        </p:spPr>
        <p:txBody>
          <a:bodyPr anchor="b"/>
          <a:lstStyle>
            <a:lvl1pPr>
              <a:defRPr sz="6299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793" y="4817876"/>
            <a:ext cx="8694539" cy="15748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7996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5993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39906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19874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399843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79811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597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39748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58B0CF-100E-434A-AB1D-70038906C73B}" type="datetime1">
              <a:rPr lang="es-CO" smtClean="0">
                <a:solidFill>
                  <a:prstClr val="black"/>
                </a:solidFill>
                <a:ea typeface="ＭＳ Ｐゴシック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18/02/2016</a:t>
            </a:fld>
            <a:endParaRPr lang="es-CO">
              <a:solidFill>
                <a:prstClr val="black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O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57A4A1-ED6D-4367-9D8D-3B0116ED1634}" type="slidenum">
              <a:rPr lang="es-CO" altLang="es-ES" smtClean="0">
                <a:solidFill>
                  <a:prstClr val="black"/>
                </a:solidFill>
                <a:ea typeface="ＭＳ Ｐゴシック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CO" altLang="es-ES">
              <a:solidFill>
                <a:prstClr val="black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20119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043" y="1916484"/>
            <a:ext cx="4284266" cy="456789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3316" y="1916484"/>
            <a:ext cx="4284266" cy="456789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2/18/2016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6677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383299"/>
            <a:ext cx="8694539" cy="139153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357" y="1764832"/>
            <a:ext cx="4264576" cy="86491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79969" indent="0">
              <a:buNone/>
              <a:defRPr sz="2100" b="1"/>
            </a:lvl2pPr>
            <a:lvl3pPr marL="959937" indent="0">
              <a:buNone/>
              <a:defRPr sz="1890" b="1"/>
            </a:lvl3pPr>
            <a:lvl4pPr marL="1439906" indent="0">
              <a:buNone/>
              <a:defRPr sz="1680" b="1"/>
            </a:lvl4pPr>
            <a:lvl5pPr marL="1919874" indent="0">
              <a:buNone/>
              <a:defRPr sz="1680" b="1"/>
            </a:lvl5pPr>
            <a:lvl6pPr marL="2399843" indent="0">
              <a:buNone/>
              <a:defRPr sz="1680" b="1"/>
            </a:lvl6pPr>
            <a:lvl7pPr marL="2879811" indent="0">
              <a:buNone/>
              <a:defRPr sz="1680" b="1"/>
            </a:lvl7pPr>
            <a:lvl8pPr marL="3359780" indent="0">
              <a:buNone/>
              <a:defRPr sz="1680" b="1"/>
            </a:lvl8pPr>
            <a:lvl9pPr marL="3839748" indent="0">
              <a:buNone/>
              <a:defRPr sz="168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57" y="2629749"/>
            <a:ext cx="4264576" cy="386796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317" y="1764832"/>
            <a:ext cx="4285579" cy="86491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79969" indent="0">
              <a:buNone/>
              <a:defRPr sz="2100" b="1"/>
            </a:lvl2pPr>
            <a:lvl3pPr marL="959937" indent="0">
              <a:buNone/>
              <a:defRPr sz="1890" b="1"/>
            </a:lvl3pPr>
            <a:lvl4pPr marL="1439906" indent="0">
              <a:buNone/>
              <a:defRPr sz="1680" b="1"/>
            </a:lvl4pPr>
            <a:lvl5pPr marL="1919874" indent="0">
              <a:buNone/>
              <a:defRPr sz="1680" b="1"/>
            </a:lvl5pPr>
            <a:lvl6pPr marL="2399843" indent="0">
              <a:buNone/>
              <a:defRPr sz="1680" b="1"/>
            </a:lvl6pPr>
            <a:lvl7pPr marL="2879811" indent="0">
              <a:buNone/>
              <a:defRPr sz="1680" b="1"/>
            </a:lvl7pPr>
            <a:lvl8pPr marL="3359780" indent="0">
              <a:buNone/>
              <a:defRPr sz="1680" b="1"/>
            </a:lvl8pPr>
            <a:lvl9pPr marL="3839748" indent="0">
              <a:buNone/>
              <a:defRPr sz="168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317" y="2629749"/>
            <a:ext cx="4285579" cy="386796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2/18/2016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9327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2/18/2016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10866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1D8362-7F54-4661-903B-4156908323C6}" type="datetime1">
              <a:rPr lang="es-CO" smtClean="0">
                <a:solidFill>
                  <a:prstClr val="black"/>
                </a:solidFill>
                <a:ea typeface="ＭＳ Ｐゴシック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18/02/2016</a:t>
            </a:fld>
            <a:endParaRPr lang="es-CO">
              <a:solidFill>
                <a:prstClr val="black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O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1658E6-3D47-45B0-9A29-A3C8B397B412}" type="slidenum">
              <a:rPr lang="es-CO" altLang="es-ES" smtClean="0">
                <a:solidFill>
                  <a:prstClr val="black"/>
                </a:solidFill>
                <a:ea typeface="ＭＳ Ｐゴシック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CO" altLang="es-ES">
              <a:solidFill>
                <a:prstClr val="black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91848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479954"/>
            <a:ext cx="3251264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579" y="1036570"/>
            <a:ext cx="5103316" cy="5116178"/>
          </a:xfrm>
        </p:spPr>
        <p:txBody>
          <a:bodyPr/>
          <a:lstStyle>
            <a:lvl1pPr>
              <a:defRPr sz="3359"/>
            </a:lvl1pPr>
            <a:lvl2pPr>
              <a:defRPr sz="2939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2159794"/>
            <a:ext cx="3251264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69" indent="0">
              <a:buNone/>
              <a:defRPr sz="1470"/>
            </a:lvl2pPr>
            <a:lvl3pPr marL="959937" indent="0">
              <a:buNone/>
              <a:defRPr sz="1260"/>
            </a:lvl3pPr>
            <a:lvl4pPr marL="1439906" indent="0">
              <a:buNone/>
              <a:defRPr sz="1050"/>
            </a:lvl4pPr>
            <a:lvl5pPr marL="1919874" indent="0">
              <a:buNone/>
              <a:defRPr sz="1050"/>
            </a:lvl5pPr>
            <a:lvl6pPr marL="2399843" indent="0">
              <a:buNone/>
              <a:defRPr sz="1050"/>
            </a:lvl6pPr>
            <a:lvl7pPr marL="2879811" indent="0">
              <a:buNone/>
              <a:defRPr sz="1050"/>
            </a:lvl7pPr>
            <a:lvl8pPr marL="3359780" indent="0">
              <a:buNone/>
              <a:defRPr sz="1050"/>
            </a:lvl8pPr>
            <a:lvl9pPr marL="3839748" indent="0">
              <a:buNone/>
              <a:defRPr sz="10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2/18/2016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60150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479954"/>
            <a:ext cx="3251264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85579" y="1036570"/>
            <a:ext cx="5103316" cy="5116178"/>
          </a:xfrm>
        </p:spPr>
        <p:txBody>
          <a:bodyPr anchor="t"/>
          <a:lstStyle>
            <a:lvl1pPr marL="0" indent="0">
              <a:buNone/>
              <a:defRPr sz="3359"/>
            </a:lvl1pPr>
            <a:lvl2pPr marL="479969" indent="0">
              <a:buNone/>
              <a:defRPr sz="2939"/>
            </a:lvl2pPr>
            <a:lvl3pPr marL="959937" indent="0">
              <a:buNone/>
              <a:defRPr sz="2520"/>
            </a:lvl3pPr>
            <a:lvl4pPr marL="1439906" indent="0">
              <a:buNone/>
              <a:defRPr sz="2100"/>
            </a:lvl4pPr>
            <a:lvl5pPr marL="1919874" indent="0">
              <a:buNone/>
              <a:defRPr sz="2100"/>
            </a:lvl5pPr>
            <a:lvl6pPr marL="2399843" indent="0">
              <a:buNone/>
              <a:defRPr sz="2100"/>
            </a:lvl6pPr>
            <a:lvl7pPr marL="2879811" indent="0">
              <a:buNone/>
              <a:defRPr sz="2100"/>
            </a:lvl7pPr>
            <a:lvl8pPr marL="3359780" indent="0">
              <a:buNone/>
              <a:defRPr sz="2100"/>
            </a:lvl8pPr>
            <a:lvl9pPr marL="3839748" indent="0">
              <a:buNone/>
              <a:defRPr sz="21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2159794"/>
            <a:ext cx="3251264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69" indent="0">
              <a:buNone/>
              <a:defRPr sz="1470"/>
            </a:lvl2pPr>
            <a:lvl3pPr marL="959937" indent="0">
              <a:buNone/>
              <a:defRPr sz="1260"/>
            </a:lvl3pPr>
            <a:lvl4pPr marL="1439906" indent="0">
              <a:buNone/>
              <a:defRPr sz="1050"/>
            </a:lvl4pPr>
            <a:lvl5pPr marL="1919874" indent="0">
              <a:buNone/>
              <a:defRPr sz="1050"/>
            </a:lvl5pPr>
            <a:lvl6pPr marL="2399843" indent="0">
              <a:buNone/>
              <a:defRPr sz="1050"/>
            </a:lvl6pPr>
            <a:lvl7pPr marL="2879811" indent="0">
              <a:buNone/>
              <a:defRPr sz="1050"/>
            </a:lvl7pPr>
            <a:lvl8pPr marL="3359780" indent="0">
              <a:buNone/>
              <a:defRPr sz="1050"/>
            </a:lvl8pPr>
            <a:lvl9pPr marL="3839748" indent="0">
              <a:buNone/>
              <a:defRPr sz="10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2/18/2016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27139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2/18/2016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51464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383297"/>
            <a:ext cx="2173635" cy="610108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383297"/>
            <a:ext cx="6394896" cy="610108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2/18/2016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14447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3043" y="383299"/>
            <a:ext cx="8694539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043" y="1916484"/>
            <a:ext cx="8694539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043" y="6672698"/>
            <a:ext cx="2268141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2/18/2016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9207" y="6672698"/>
            <a:ext cx="3402211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19441" y="6672698"/>
            <a:ext cx="2268141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16131"/>
            <a:ext cx="10080625" cy="170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923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ransition spd="slow">
    <p:wipe/>
  </p:transition>
  <p:timing>
    <p:tnLst>
      <p:par>
        <p:cTn id="1" dur="indefinite" restart="never" nodeType="tmRoot"/>
      </p:par>
    </p:tnLst>
  </p:timing>
  <p:hf sldNum="0" hdr="0" dt="0"/>
  <p:txStyles>
    <p:titleStyle>
      <a:lvl1pPr algn="l" defTabSz="959937" rtl="0" eaLnBrk="1" latinLnBrk="0" hangingPunct="1">
        <a:lnSpc>
          <a:spcPct val="90000"/>
        </a:lnSpc>
        <a:spcBef>
          <a:spcPct val="0"/>
        </a:spcBef>
        <a:buNone/>
        <a:defRPr sz="46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84" indent="-239984" algn="l" defTabSz="95993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39" kern="1200">
          <a:solidFill>
            <a:schemeClr val="tx1"/>
          </a:solidFill>
          <a:latin typeface="+mn-lt"/>
          <a:ea typeface="+mn-ea"/>
          <a:cs typeface="+mn-cs"/>
        </a:defRPr>
      </a:lvl1pPr>
      <a:lvl2pPr marL="719953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199921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79890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59859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39827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19796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599764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79733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79969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59937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06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19874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399843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79811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59780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39748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2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1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-1611828" y="-1590563"/>
            <a:ext cx="9857681" cy="1237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323" b="1" dirty="0">
                <a:solidFill>
                  <a:srgbClr val="FF0000"/>
                </a:solidFill>
              </a:rPr>
              <a:t>“</a:t>
            </a:r>
            <a:r>
              <a:rPr lang="es-CO" sz="1488" b="1" dirty="0">
                <a:solidFill>
                  <a:srgbClr val="FF0000"/>
                </a:solidFill>
              </a:rPr>
              <a:t>Aunar esfuerzos técnicos, operativos, administrativos y financieros entre el Instituto Distrital de Gestión del Riesgo y Cambio Climático - IDIGER, la empresa de Acueducto, Alcantarillado y Aseo de Bogotá EAB-ESP y Aguas de Bogotá S.A. E.S.P., para la reducción de riesgos de inundaciones  por </a:t>
            </a:r>
            <a:r>
              <a:rPr lang="es-CO" sz="1488" b="1" dirty="0" err="1">
                <a:solidFill>
                  <a:srgbClr val="FF0000"/>
                </a:solidFill>
              </a:rPr>
              <a:t>empozamiento</a:t>
            </a:r>
            <a:r>
              <a:rPr lang="es-CO" sz="1488" b="1" dirty="0">
                <a:solidFill>
                  <a:srgbClr val="FF0000"/>
                </a:solidFill>
              </a:rPr>
              <a:t> de aguas lluvias y adaptación al cambio Climático a través del retiro de residuos sólidos y actividades complementarias en los canales y quebradas del área Urbana de Bogotá D.C., conforme al Plan de Acción y cronograma de ejecución y al anexo técnico</a:t>
            </a:r>
            <a:r>
              <a:rPr lang="es-CO" sz="1323" b="1" dirty="0">
                <a:solidFill>
                  <a:srgbClr val="FF0000"/>
                </a:solidFill>
              </a:rPr>
              <a:t>”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7365" y="530158"/>
            <a:ext cx="1952399" cy="109822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2461" y="1874299"/>
            <a:ext cx="2410690" cy="135601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51973" y="3230311"/>
            <a:ext cx="2249713" cy="126546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16"/>
          <a:stretch/>
        </p:blipFill>
        <p:spPr>
          <a:xfrm>
            <a:off x="0" y="0"/>
            <a:ext cx="10170336" cy="7199313"/>
          </a:xfrm>
          <a:prstGeom prst="rect">
            <a:avLst/>
          </a:prstGeom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1798846" y="320072"/>
            <a:ext cx="6885614" cy="420171"/>
          </a:xfrm>
          <a:prstGeom prst="rect">
            <a:avLst/>
          </a:prstGeom>
        </p:spPr>
        <p:txBody>
          <a:bodyPr vert="horz" lIns="63792" tIns="31896" rIns="63792" bIns="31896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CONVENIO INTERADMINISTRATIVO  </a:t>
            </a:r>
            <a:r>
              <a:rPr lang="es-ES_tradnl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s-ES_tradnl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_tradnl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N° 008 </a:t>
            </a:r>
            <a:r>
              <a:rPr lang="es-ES_tradnl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2015</a:t>
            </a:r>
            <a:endParaRPr lang="es-CO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3184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1026277" y="1155305"/>
            <a:ext cx="803607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“Aunar esfuerzos técnicos, operativos, administrativos y financieros entre el Instituto Distrital de Gestión del Riesgo y Cambio </a:t>
            </a:r>
            <a:r>
              <a:rPr lang="es-C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Climático (</a:t>
            </a:r>
            <a:r>
              <a:rPr lang="es-CO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Idiger</a:t>
            </a:r>
            <a:r>
              <a:rPr lang="es-C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</a:t>
            </a:r>
            <a:r>
              <a:rPr lang="es-CO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C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Empresa </a:t>
            </a:r>
            <a:r>
              <a:rPr lang="es-CO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Acueducto, Alcantarillado y Aseo de Bogotá EAB-ESP y Aguas de Bogotá </a:t>
            </a:r>
            <a:r>
              <a:rPr lang="es-C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 ESP, </a:t>
            </a:r>
            <a:r>
              <a:rPr lang="es-CO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la reducción de riesgos de inundaciones </a:t>
            </a:r>
            <a:r>
              <a:rPr lang="es-C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</a:t>
            </a:r>
            <a:r>
              <a:rPr lang="es-CO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empozamiento</a:t>
            </a:r>
            <a:r>
              <a:rPr lang="es-CO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aguas lluvias y adaptación al cambio </a:t>
            </a:r>
            <a:r>
              <a:rPr lang="es-C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climático </a:t>
            </a:r>
            <a:r>
              <a:rPr lang="es-CO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través del retiro de residuos sólidos y actividades complementarias en los canales y quebradas del área </a:t>
            </a:r>
            <a:r>
              <a:rPr lang="es-C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urbana </a:t>
            </a:r>
            <a:r>
              <a:rPr lang="es-CO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Bogotá D.C., conforme al </a:t>
            </a:r>
            <a:r>
              <a:rPr lang="es-C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 </a:t>
            </a:r>
            <a:r>
              <a:rPr lang="es-CO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C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acción, cronograma </a:t>
            </a:r>
            <a:r>
              <a:rPr lang="es-CO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ejecución y al anexo técnico</a:t>
            </a:r>
            <a:r>
              <a:rPr lang="es-C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”.</a:t>
            </a:r>
            <a:endParaRPr lang="es-CO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7365" y="530158"/>
            <a:ext cx="1952399" cy="109822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2461" y="1874299"/>
            <a:ext cx="2410690" cy="135601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51973" y="3230311"/>
            <a:ext cx="2249713" cy="1265464"/>
          </a:xfrm>
          <a:prstGeom prst="rect">
            <a:avLst/>
          </a:prstGeom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3830846" y="320073"/>
            <a:ext cx="2187000" cy="337086"/>
          </a:xfrm>
          <a:prstGeom prst="rect">
            <a:avLst/>
          </a:prstGeom>
        </p:spPr>
        <p:txBody>
          <a:bodyPr vert="horz" lIns="63792" tIns="31896" rIns="63792" bIns="31896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</a:t>
            </a:r>
            <a:endParaRPr lang="es-CO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8295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588970" y="818606"/>
            <a:ext cx="8706626" cy="55053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FONDIGER - IDIGER </a:t>
            </a:r>
            <a:r>
              <a:rPr lang="es-CO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es-CO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EAAB </a:t>
            </a:r>
            <a:r>
              <a:rPr lang="es-CO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AB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588971" y="3304781"/>
            <a:ext cx="1948050" cy="762281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 Técnico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2833465" y="3304781"/>
            <a:ext cx="1948050" cy="762281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 Social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5077959" y="3304781"/>
            <a:ext cx="1948050" cy="762281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 Ambiental</a:t>
            </a:r>
          </a:p>
        </p:txBody>
      </p:sp>
      <p:sp>
        <p:nvSpPr>
          <p:cNvPr id="9" name="Rectángulo redondeado 8"/>
          <p:cNvSpPr/>
          <p:nvPr/>
        </p:nvSpPr>
        <p:spPr>
          <a:xfrm>
            <a:off x="7347546" y="3304781"/>
            <a:ext cx="1948050" cy="762281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 SST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440747" y="4079917"/>
            <a:ext cx="22444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Retiro manual o mecánico de </a:t>
            </a:r>
            <a:r>
              <a:rPr lang="es-C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residuos sólidos </a:t>
            </a:r>
            <a:r>
              <a:rPr lang="es-CO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(sedimentos, </a:t>
            </a:r>
            <a:r>
              <a:rPr lang="es-C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escombros</a:t>
            </a:r>
            <a:r>
              <a:rPr lang="es-CO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C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llantas…)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833464" y="4079917"/>
            <a:ext cx="19480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Promover en las comunidades acciones de reconciliación frente a las fuentes hídricas de Bogotá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5077959" y="4079916"/>
            <a:ext cx="1948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Implementar la estrategia de los puntos </a:t>
            </a:r>
            <a:r>
              <a:rPr lang="es-C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limpios.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7347546" y="4049844"/>
            <a:ext cx="19480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Cumplimiento de las normas laborales y de seguridad industrial</a:t>
            </a:r>
          </a:p>
        </p:txBody>
      </p:sp>
      <p:cxnSp>
        <p:nvCxnSpPr>
          <p:cNvPr id="15" name="Conector recto 14"/>
          <p:cNvCxnSpPr>
            <a:stCxn id="4" idx="2"/>
          </p:cNvCxnSpPr>
          <p:nvPr/>
        </p:nvCxnSpPr>
        <p:spPr>
          <a:xfrm flipH="1">
            <a:off x="4933950" y="1369141"/>
            <a:ext cx="8333" cy="152470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>
            <a:off x="1562992" y="2897030"/>
            <a:ext cx="6758578" cy="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>
            <a:endCxn id="6" idx="0"/>
          </p:cNvCxnSpPr>
          <p:nvPr/>
        </p:nvCxnSpPr>
        <p:spPr>
          <a:xfrm>
            <a:off x="1562993" y="2893841"/>
            <a:ext cx="3" cy="41094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>
            <a:endCxn id="7" idx="0"/>
          </p:cNvCxnSpPr>
          <p:nvPr/>
        </p:nvCxnSpPr>
        <p:spPr>
          <a:xfrm>
            <a:off x="3807488" y="2897030"/>
            <a:ext cx="2" cy="407751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/>
          <p:cNvCxnSpPr>
            <a:endCxn id="8" idx="0"/>
          </p:cNvCxnSpPr>
          <p:nvPr/>
        </p:nvCxnSpPr>
        <p:spPr>
          <a:xfrm>
            <a:off x="6051984" y="2893841"/>
            <a:ext cx="1" cy="41094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/>
          <p:cNvCxnSpPr>
            <a:endCxn id="9" idx="0"/>
          </p:cNvCxnSpPr>
          <p:nvPr/>
        </p:nvCxnSpPr>
        <p:spPr>
          <a:xfrm>
            <a:off x="8321571" y="2893841"/>
            <a:ext cx="1" cy="41094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Rectángulo redondeado 4"/>
          <p:cNvSpPr/>
          <p:nvPr/>
        </p:nvSpPr>
        <p:spPr>
          <a:xfrm>
            <a:off x="4165102" y="1773854"/>
            <a:ext cx="1496327" cy="762281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Gerencia del Proyecto</a:t>
            </a:r>
          </a:p>
        </p:txBody>
      </p:sp>
      <p:sp>
        <p:nvSpPr>
          <p:cNvPr id="19" name="Título 1"/>
          <p:cNvSpPr txBox="1">
            <a:spLocks/>
          </p:cNvSpPr>
          <p:nvPr/>
        </p:nvSpPr>
        <p:spPr>
          <a:xfrm>
            <a:off x="2685241" y="320073"/>
            <a:ext cx="4191547" cy="337086"/>
          </a:xfrm>
          <a:prstGeom prst="rect">
            <a:avLst/>
          </a:prstGeom>
        </p:spPr>
        <p:txBody>
          <a:bodyPr vert="horz" lIns="63792" tIns="31896" rIns="63792" bIns="31896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SOCIOS DEL CONVENIO</a:t>
            </a:r>
            <a:endParaRPr lang="es-CO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0768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"/>
          <p:cNvSpPr txBox="1">
            <a:spLocks/>
          </p:cNvSpPr>
          <p:nvPr/>
        </p:nvSpPr>
        <p:spPr>
          <a:xfrm>
            <a:off x="914400" y="320073"/>
            <a:ext cx="8458199" cy="352024"/>
          </a:xfrm>
          <a:prstGeom prst="rect">
            <a:avLst/>
          </a:prstGeom>
        </p:spPr>
        <p:txBody>
          <a:bodyPr vert="horz" lIns="63792" tIns="31896" rIns="63792" bIns="31896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ESTRUCTURA ECOLOGICA PRINCIPAL DE BOGOTA</a:t>
            </a:r>
            <a:endParaRPr lang="es-CO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Grupo 16"/>
          <p:cNvGrpSpPr/>
          <p:nvPr/>
        </p:nvGrpSpPr>
        <p:grpSpPr>
          <a:xfrm>
            <a:off x="824438" y="688961"/>
            <a:ext cx="8337908" cy="5187837"/>
            <a:chOff x="951438" y="688961"/>
            <a:chExt cx="8337908" cy="5187837"/>
          </a:xfrm>
        </p:grpSpPr>
        <p:cxnSp>
          <p:nvCxnSpPr>
            <p:cNvPr id="25" name="Conector recto de flecha 24"/>
            <p:cNvCxnSpPr/>
            <p:nvPr/>
          </p:nvCxnSpPr>
          <p:spPr>
            <a:xfrm>
              <a:off x="3654778" y="1921653"/>
              <a:ext cx="1284479" cy="11713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Imagen 20"/>
            <p:cNvPicPr>
              <a:picLocks noChangeAspect="1"/>
            </p:cNvPicPr>
            <p:nvPr/>
          </p:nvPicPr>
          <p:blipFill rotWithShape="1">
            <a:blip r:embed="rId2"/>
            <a:srcRect l="3084" t="18252" r="72616" b="31786"/>
            <a:stretch/>
          </p:blipFill>
          <p:spPr>
            <a:xfrm>
              <a:off x="2846580" y="688961"/>
              <a:ext cx="4823792" cy="5187837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cxnSp>
          <p:nvCxnSpPr>
            <p:cNvPr id="28" name="Conector recto de flecha 27"/>
            <p:cNvCxnSpPr/>
            <p:nvPr/>
          </p:nvCxnSpPr>
          <p:spPr>
            <a:xfrm flipH="1" flipV="1">
              <a:off x="6220226" y="3942801"/>
              <a:ext cx="1062801" cy="14650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cto de flecha 29"/>
            <p:cNvCxnSpPr/>
            <p:nvPr/>
          </p:nvCxnSpPr>
          <p:spPr>
            <a:xfrm flipV="1">
              <a:off x="3186313" y="2651176"/>
              <a:ext cx="2072165" cy="34969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ctor recto de flecha 31"/>
            <p:cNvCxnSpPr/>
            <p:nvPr/>
          </p:nvCxnSpPr>
          <p:spPr>
            <a:xfrm flipH="1" flipV="1">
              <a:off x="5326718" y="3682444"/>
              <a:ext cx="1670685" cy="140042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cto de flecha 34"/>
            <p:cNvCxnSpPr/>
            <p:nvPr/>
          </p:nvCxnSpPr>
          <p:spPr>
            <a:xfrm flipH="1">
              <a:off x="5927271" y="2888864"/>
              <a:ext cx="1105704" cy="33901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ctor recto de flecha 36"/>
            <p:cNvCxnSpPr/>
            <p:nvPr/>
          </p:nvCxnSpPr>
          <p:spPr>
            <a:xfrm flipV="1">
              <a:off x="2944783" y="3158621"/>
              <a:ext cx="1842560" cy="87384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ector recto de flecha 38"/>
            <p:cNvCxnSpPr/>
            <p:nvPr/>
          </p:nvCxnSpPr>
          <p:spPr>
            <a:xfrm flipV="1">
              <a:off x="3220951" y="3621629"/>
              <a:ext cx="1656535" cy="105868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ector recto de flecha 40"/>
            <p:cNvCxnSpPr/>
            <p:nvPr/>
          </p:nvCxnSpPr>
          <p:spPr>
            <a:xfrm flipH="1">
              <a:off x="6160593" y="1758137"/>
              <a:ext cx="879568" cy="32703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/>
            <p:cNvSpPr txBox="1"/>
            <p:nvPr/>
          </p:nvSpPr>
          <p:spPr>
            <a:xfrm>
              <a:off x="1648603" y="1606636"/>
              <a:ext cx="1993345" cy="584775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600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Río Bogotá</a:t>
              </a:r>
            </a:p>
            <a:p>
              <a:pPr algn="ctr"/>
              <a:r>
                <a:rPr lang="es-CO" sz="1600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(Cuenca receptora)</a:t>
              </a:r>
              <a:endParaRPr lang="es-CO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" name="CuadroTexto 41"/>
            <p:cNvSpPr txBox="1"/>
            <p:nvPr/>
          </p:nvSpPr>
          <p:spPr>
            <a:xfrm>
              <a:off x="1227606" y="2526511"/>
              <a:ext cx="1993345" cy="830997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600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Sistema de tratamiento de aguas (</a:t>
              </a:r>
              <a:r>
                <a:rPr lang="es-CO" sz="1600" dirty="0" err="1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Ptar</a:t>
              </a:r>
              <a:r>
                <a:rPr lang="es-CO" sz="1600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)</a:t>
              </a:r>
              <a:endParaRPr lang="es-CO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" name="CuadroTexto 42"/>
            <p:cNvSpPr txBox="1"/>
            <p:nvPr/>
          </p:nvSpPr>
          <p:spPr>
            <a:xfrm>
              <a:off x="951438" y="3723663"/>
              <a:ext cx="1993345" cy="584775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600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Humedales</a:t>
              </a:r>
            </a:p>
            <a:p>
              <a:pPr algn="ctr"/>
              <a:r>
                <a:rPr lang="es-CO" sz="1600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(14)</a:t>
              </a:r>
              <a:endParaRPr lang="es-CO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4" name="CuadroTexto 43"/>
            <p:cNvSpPr txBox="1"/>
            <p:nvPr/>
          </p:nvSpPr>
          <p:spPr>
            <a:xfrm>
              <a:off x="1227605" y="4587326"/>
              <a:ext cx="1993345" cy="584775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600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Disposición final </a:t>
              </a:r>
            </a:p>
            <a:p>
              <a:pPr algn="ctr"/>
              <a:r>
                <a:rPr lang="es-CO" sz="1600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 </a:t>
              </a:r>
              <a:r>
                <a:rPr lang="es-CO" sz="1600" dirty="0" err="1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biosólidos</a:t>
              </a:r>
              <a:endParaRPr lang="es-CO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" name="CuadroTexto 44"/>
            <p:cNvSpPr txBox="1"/>
            <p:nvPr/>
          </p:nvSpPr>
          <p:spPr>
            <a:xfrm>
              <a:off x="7032975" y="1340218"/>
              <a:ext cx="1993345" cy="584775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600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Estructuras y rejillas (42)</a:t>
              </a:r>
              <a:endParaRPr lang="es-CO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6" name="CuadroTexto 45"/>
            <p:cNvSpPr txBox="1"/>
            <p:nvPr/>
          </p:nvSpPr>
          <p:spPr>
            <a:xfrm>
              <a:off x="7032974" y="2484219"/>
              <a:ext cx="1993345" cy="830997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600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Quebradas y vallados </a:t>
              </a:r>
            </a:p>
            <a:p>
              <a:pPr algn="ctr"/>
              <a:r>
                <a:rPr lang="es-CO" sz="1600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(89)</a:t>
              </a:r>
              <a:endParaRPr lang="es-CO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7" name="CuadroTexto 46"/>
            <p:cNvSpPr txBox="1"/>
            <p:nvPr/>
          </p:nvSpPr>
          <p:spPr>
            <a:xfrm>
              <a:off x="7296001" y="3927079"/>
              <a:ext cx="1993345" cy="338554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600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Cerros orientales</a:t>
              </a:r>
              <a:endParaRPr lang="es-CO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9" name="CuadroTexto 48"/>
            <p:cNvSpPr txBox="1"/>
            <p:nvPr/>
          </p:nvSpPr>
          <p:spPr>
            <a:xfrm>
              <a:off x="7015231" y="4748200"/>
              <a:ext cx="1993345" cy="584775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600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Canales urbanos (80)</a:t>
              </a:r>
              <a:endParaRPr lang="es-CO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92107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6092" y="1959511"/>
            <a:ext cx="5318858" cy="4047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cxnSp>
        <p:nvCxnSpPr>
          <p:cNvPr id="14" name="Conector recto de flecha 13"/>
          <p:cNvCxnSpPr/>
          <p:nvPr/>
        </p:nvCxnSpPr>
        <p:spPr>
          <a:xfrm>
            <a:off x="4735521" y="1924924"/>
            <a:ext cx="0" cy="71972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 flipH="1" flipV="1">
            <a:off x="6686570" y="3875902"/>
            <a:ext cx="1113871" cy="40879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>
            <a:off x="2256970" y="4284692"/>
            <a:ext cx="3069494" cy="67642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ítulo 1"/>
          <p:cNvSpPr txBox="1">
            <a:spLocks/>
          </p:cNvSpPr>
          <p:nvPr/>
        </p:nvSpPr>
        <p:spPr>
          <a:xfrm>
            <a:off x="914400" y="320073"/>
            <a:ext cx="8458199" cy="352024"/>
          </a:xfrm>
          <a:prstGeom prst="rect">
            <a:avLst/>
          </a:prstGeom>
        </p:spPr>
        <p:txBody>
          <a:bodyPr vert="horz" lIns="63792" tIns="31896" rIns="63792" bIns="31896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ALCANCE DEL CONVENIO: Sistema de drenaje pluvial</a:t>
            </a:r>
            <a:endParaRPr lang="es-CO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Rectángulo redondeado 22"/>
          <p:cNvSpPr/>
          <p:nvPr/>
        </p:nvSpPr>
        <p:spPr>
          <a:xfrm>
            <a:off x="3851206" y="812461"/>
            <a:ext cx="1905803" cy="394093"/>
          </a:xfrm>
          <a:prstGeom prst="roundRect">
            <a:avLst/>
          </a:prstGeom>
          <a:solidFill>
            <a:srgbClr val="E41AB9"/>
          </a:solidFill>
          <a:ln>
            <a:solidFill>
              <a:srgbClr val="E41AB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Cuenca Salitre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8" name="Conector recto de flecha 27"/>
          <p:cNvCxnSpPr/>
          <p:nvPr/>
        </p:nvCxnSpPr>
        <p:spPr>
          <a:xfrm>
            <a:off x="1551670" y="1834700"/>
            <a:ext cx="1410600" cy="100276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de flecha 30"/>
          <p:cNvCxnSpPr/>
          <p:nvPr/>
        </p:nvCxnSpPr>
        <p:spPr>
          <a:xfrm flipH="1">
            <a:off x="5572702" y="1959511"/>
            <a:ext cx="1730095" cy="7864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ángulo redondeado 23"/>
          <p:cNvSpPr/>
          <p:nvPr/>
        </p:nvSpPr>
        <p:spPr>
          <a:xfrm>
            <a:off x="7800441" y="812461"/>
            <a:ext cx="1863844" cy="40673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Cuenca Fucha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Rectángulo redondeado 31"/>
          <p:cNvSpPr/>
          <p:nvPr/>
        </p:nvSpPr>
        <p:spPr>
          <a:xfrm>
            <a:off x="7622935" y="4080297"/>
            <a:ext cx="2077190" cy="439928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Cuenca Tunjuelo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ángulo redondeado 11"/>
          <p:cNvSpPr/>
          <p:nvPr/>
        </p:nvSpPr>
        <p:spPr>
          <a:xfrm>
            <a:off x="244735" y="765903"/>
            <a:ext cx="1790265" cy="39859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Cuenca Torca</a:t>
            </a:r>
            <a:endParaRPr lang="es-CO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175678" y="3806013"/>
            <a:ext cx="2137231" cy="65543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Cuenca </a:t>
            </a:r>
          </a:p>
          <a:p>
            <a:pPr algn="ctr"/>
            <a:r>
              <a:rPr lang="es-CO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Tunjuelo-</a:t>
            </a:r>
            <a:r>
              <a:rPr lang="es-CO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Tintal</a:t>
            </a:r>
            <a:endParaRPr lang="es-CO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Rectángulo redondeado 21"/>
          <p:cNvSpPr/>
          <p:nvPr/>
        </p:nvSpPr>
        <p:spPr>
          <a:xfrm>
            <a:off x="6949440" y="4585606"/>
            <a:ext cx="2752120" cy="718603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53 quebradas y vallados</a:t>
            </a:r>
          </a:p>
          <a:p>
            <a:r>
              <a:rPr lang="es-C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 canales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Rectángulo redondeado 24"/>
          <p:cNvSpPr/>
          <p:nvPr/>
        </p:nvSpPr>
        <p:spPr>
          <a:xfrm>
            <a:off x="6961666" y="1289307"/>
            <a:ext cx="2714845" cy="80456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 quebradas y vallados</a:t>
            </a:r>
          </a:p>
          <a:p>
            <a:r>
              <a:rPr lang="es-C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 canales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Rectángulo redondeado 25"/>
          <p:cNvSpPr/>
          <p:nvPr/>
        </p:nvSpPr>
        <p:spPr>
          <a:xfrm>
            <a:off x="3446684" y="1272414"/>
            <a:ext cx="2714845" cy="804561"/>
          </a:xfrm>
          <a:prstGeom prst="roundRect">
            <a:avLst/>
          </a:prstGeom>
          <a:solidFill>
            <a:srgbClr val="E41AB9"/>
          </a:solidFill>
          <a:ln>
            <a:solidFill>
              <a:srgbClr val="E41AB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 quebradas y vallados</a:t>
            </a:r>
          </a:p>
          <a:p>
            <a:r>
              <a:rPr lang="es-C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29 canales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230890" y="1235201"/>
            <a:ext cx="2714845" cy="80456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 quebradas y vallados</a:t>
            </a:r>
          </a:p>
          <a:p>
            <a:r>
              <a:rPr lang="es-CO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 canales</a:t>
            </a:r>
            <a:endParaRPr lang="es-CO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Rectángulo redondeado 33"/>
          <p:cNvSpPr/>
          <p:nvPr/>
        </p:nvSpPr>
        <p:spPr>
          <a:xfrm>
            <a:off x="447710" y="4520928"/>
            <a:ext cx="1593166" cy="80456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quebrada</a:t>
            </a:r>
          </a:p>
          <a:p>
            <a:pPr algn="ctr"/>
            <a:r>
              <a:rPr lang="es-CO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 canales</a:t>
            </a:r>
            <a:endParaRPr lang="es-CO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Rectángulo redondeado 39"/>
          <p:cNvSpPr/>
          <p:nvPr/>
        </p:nvSpPr>
        <p:spPr>
          <a:xfrm>
            <a:off x="2129970" y="5544762"/>
            <a:ext cx="2714845" cy="39608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42 estructuras y rejillas</a:t>
            </a:r>
            <a:endParaRPr lang="es-CO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077441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939927395"/>
              </p:ext>
            </p:extLst>
          </p:nvPr>
        </p:nvGraphicFramePr>
        <p:xfrm>
          <a:off x="1314223" y="944880"/>
          <a:ext cx="7204937" cy="47626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3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81" y="944880"/>
            <a:ext cx="1955283" cy="14664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4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107" y="796419"/>
            <a:ext cx="1960106" cy="14700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12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70" y="4191000"/>
            <a:ext cx="2022000" cy="15165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107" y="4191000"/>
            <a:ext cx="2020122" cy="15150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914400" y="320073"/>
            <a:ext cx="8458199" cy="352024"/>
          </a:xfrm>
          <a:prstGeom prst="rect">
            <a:avLst/>
          </a:prstGeom>
        </p:spPr>
        <p:txBody>
          <a:bodyPr vert="horz" lIns="63792" tIns="31896" rIns="63792" bIns="31896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ACCIONES DE INTERVENCION – CONVENIO 008 DE 2015</a:t>
            </a:r>
            <a:endParaRPr lang="es-CO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068" y="2464762"/>
            <a:ext cx="2297141" cy="17228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974423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tilla para presentaciones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 para presentaciones</Template>
  <TotalTime>3296</TotalTime>
  <Words>397</Words>
  <Application>Microsoft Office PowerPoint</Application>
  <PresentationFormat>Personalizado</PresentationFormat>
  <Paragraphs>60</Paragraphs>
  <Slides>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ＭＳ Ｐゴシック</vt:lpstr>
      <vt:lpstr>Arial</vt:lpstr>
      <vt:lpstr>Calibri</vt:lpstr>
      <vt:lpstr>Calibri Light</vt:lpstr>
      <vt:lpstr>Tahoma</vt:lpstr>
      <vt:lpstr>Plantilla para presentaciones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Windows</dc:creator>
  <cp:lastModifiedBy>Luz Marina Cabrera Chaves</cp:lastModifiedBy>
  <cp:revision>299</cp:revision>
  <cp:lastPrinted>2016-01-21T16:43:12Z</cp:lastPrinted>
  <dcterms:created xsi:type="dcterms:W3CDTF">2015-05-19T01:20:13Z</dcterms:created>
  <dcterms:modified xsi:type="dcterms:W3CDTF">2016-02-18T20:18:33Z</dcterms:modified>
</cp:coreProperties>
</file>